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 балла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Задание 1</c:v>
                </c:pt>
                <c:pt idx="1">
                  <c:v>Задание 2</c:v>
                </c:pt>
                <c:pt idx="2">
                  <c:v>Задание 3</c:v>
                </c:pt>
                <c:pt idx="3">
                  <c:v>Задание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7F-4D13-9908-CBA569AB726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балл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Задание 1</c:v>
                </c:pt>
                <c:pt idx="1">
                  <c:v>Задание 2</c:v>
                </c:pt>
                <c:pt idx="2">
                  <c:v>Задание 3</c:v>
                </c:pt>
                <c:pt idx="3">
                  <c:v>Задание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15</c:v>
                </c:pt>
                <c:pt idx="1">
                  <c:v>14</c:v>
                </c:pt>
                <c:pt idx="2">
                  <c:v>27</c:v>
                </c:pt>
                <c:pt idx="3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7F-4D13-9908-CBA569AB726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0 баллов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Задание 1</c:v>
                </c:pt>
                <c:pt idx="1">
                  <c:v>Задание 2</c:v>
                </c:pt>
                <c:pt idx="2">
                  <c:v>Задание 3</c:v>
                </c:pt>
                <c:pt idx="3">
                  <c:v>Задание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13</c:v>
                </c:pt>
                <c:pt idx="1">
                  <c:v>29</c:v>
                </c:pt>
                <c:pt idx="2">
                  <c:v>16</c:v>
                </c:pt>
                <c:pt idx="3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67F-4D13-9908-CBA569AB72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200064"/>
        <c:axId val="129966080"/>
      </c:barChart>
      <c:catAx>
        <c:axId val="1262000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9966080"/>
        <c:crosses val="autoZero"/>
        <c:auto val="1"/>
        <c:lblAlgn val="ctr"/>
        <c:lblOffset val="100"/>
        <c:noMultiLvlLbl val="0"/>
      </c:catAx>
      <c:valAx>
        <c:axId val="129966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62000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 балла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Задание 1</c:v>
                </c:pt>
                <c:pt idx="1">
                  <c:v>Задание 2</c:v>
                </c:pt>
                <c:pt idx="2">
                  <c:v>Задание 3</c:v>
                </c:pt>
                <c:pt idx="3">
                  <c:v>Задание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83-4619-8D7A-CAE046B7DA8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балл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Задание 1</c:v>
                </c:pt>
                <c:pt idx="1">
                  <c:v>Задание 2</c:v>
                </c:pt>
                <c:pt idx="2">
                  <c:v>Задание 3</c:v>
                </c:pt>
                <c:pt idx="3">
                  <c:v>Задание 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</c:v>
                </c:pt>
                <c:pt idx="1">
                  <c:v>7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83-4619-8D7A-CAE046B7DA8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0 баллов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Задание 1</c:v>
                </c:pt>
                <c:pt idx="1">
                  <c:v>Задание 2</c:v>
                </c:pt>
                <c:pt idx="2">
                  <c:v>Задание 3</c:v>
                </c:pt>
                <c:pt idx="3">
                  <c:v>Задание 4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A83-4619-8D7A-CAE046B7DA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680832"/>
        <c:axId val="124704256"/>
      </c:barChart>
      <c:catAx>
        <c:axId val="1246808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24704256"/>
        <c:crosses val="autoZero"/>
        <c:auto val="1"/>
        <c:lblAlgn val="ctr"/>
        <c:lblOffset val="100"/>
        <c:noMultiLvlLbl val="0"/>
      </c:catAx>
      <c:valAx>
        <c:axId val="1247042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46808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79343BB-E8F2-4ACE-AC96-C6B816460658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E720584-9614-4ECA-B216-2DB0DC755D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Анализ результатов апробации собственного задания на формирование ЕНГ учащихся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Маломанова</a:t>
            </a:r>
            <a:r>
              <a:rPr lang="ru-RU" dirty="0"/>
              <a:t> Е.Б., </a:t>
            </a:r>
            <a:r>
              <a:rPr lang="ru-RU" dirty="0" smtClean="0"/>
              <a:t>                                                                      учитель </a:t>
            </a:r>
            <a:r>
              <a:rPr lang="ru-RU" dirty="0"/>
              <a:t>МАОУ «Гимназия №7» г.Перми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b="31172"/>
          <a:stretch>
            <a:fillRect/>
          </a:stretch>
        </p:blipFill>
        <p:spPr bwMode="auto">
          <a:xfrm>
            <a:off x="251520" y="980728"/>
            <a:ext cx="8573445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916832"/>
            <a:ext cx="641032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5013176"/>
            <a:ext cx="64008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t="72558"/>
          <a:stretch>
            <a:fillRect/>
          </a:stretch>
        </p:blipFill>
        <p:spPr bwMode="auto">
          <a:xfrm>
            <a:off x="1547664" y="476672"/>
            <a:ext cx="6467475" cy="136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b="26760"/>
          <a:stretch>
            <a:fillRect/>
          </a:stretch>
        </p:blipFill>
        <p:spPr bwMode="auto">
          <a:xfrm>
            <a:off x="2987824" y="2837702"/>
            <a:ext cx="6156176" cy="4020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6084168" cy="2829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5868144" cy="2920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091694"/>
            <a:ext cx="6228184" cy="3766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Анализ результатов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584" y="1556792"/>
          <a:ext cx="7416825" cy="4968556"/>
        </p:xfrm>
        <a:graphic>
          <a:graphicData uri="http://schemas.openxmlformats.org/drawingml/2006/table">
            <a:tbl>
              <a:tblPr/>
              <a:tblGrid>
                <a:gridCol w="1483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33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33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33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33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8221">
                <a:tc row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Кол-во баллов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8 класс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11 класс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27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Чел.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Чел.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822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2,3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822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2,3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822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18,6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822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18,6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22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30,3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5822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20,9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58221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7,0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Анализ результатов: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600" dirty="0" smtClean="0"/>
              <a:t>8 класс                                                                                           11 класс</a:t>
            </a:r>
            <a:endParaRPr lang="ru-RU" sz="16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51520" y="2276872"/>
          <a:ext cx="4438650" cy="2533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629150" y="2204864"/>
          <a:ext cx="4514850" cy="261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Вывод: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низкий уровень выполнения заданий на  понимание методов естественнонаучного исследования требует систематической работы над заданиями такого рода на уроках и во внеурочной деятельности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40</TotalTime>
  <Words>105</Words>
  <Application>Microsoft Office PowerPoint</Application>
  <PresentationFormat>Экран (4:3)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Times New Roman</vt:lpstr>
      <vt:lpstr>Tw Cen MT</vt:lpstr>
      <vt:lpstr>Wingdings</vt:lpstr>
      <vt:lpstr>Wingdings 2</vt:lpstr>
      <vt:lpstr>Обычная</vt:lpstr>
      <vt:lpstr>Анализ результатов апробации собственного задания на формирование ЕНГ учащихся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 результатов:</vt:lpstr>
      <vt:lpstr>Анализ результатов:  8 класс                                                                                           11 класс</vt:lpstr>
      <vt:lpstr>Вывод: низкий уровень выполнения заданий на  понимание методов естественнонаучного исследования требует систематической работы над заданиями такого рода на уроках и во внеурочной деятельности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результатов апробации собственного задания на формирование ЕНГ учащихся</dc:title>
  <dc:creator>Пользователь Windows</dc:creator>
  <cp:lastModifiedBy>Клинова М Н</cp:lastModifiedBy>
  <cp:revision>6</cp:revision>
  <dcterms:created xsi:type="dcterms:W3CDTF">2022-05-15T11:34:00Z</dcterms:created>
  <dcterms:modified xsi:type="dcterms:W3CDTF">2022-05-15T12:18:50Z</dcterms:modified>
</cp:coreProperties>
</file>